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2" r:id="rId1"/>
  </p:sldMasterIdLst>
  <p:notesMasterIdLst>
    <p:notesMasterId r:id="rId2"/>
  </p:notesMasterIdLst>
  <p:sldIdLst>
    <p:sldId id="276" r:id="rId3"/>
    <p:sldId id="277" r:id="rId4"/>
    <p:sldId id="278" r:id="rId5"/>
    <p:sldId id="279" r:id="rId6"/>
    <p:sldId id="280" r:id="rId7"/>
    <p:sldId id="281" r:id="rId8"/>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4995" autoAdjust="0"/>
    <p:restoredTop sz="94660"/>
  </p:normalViewPr>
  <p:slideViewPr>
    <p:cSldViewPr snapToGrid="0">
      <p:cViewPr varScale="1">
        <p:scale>
          <a:sx n="86" d="100"/>
          <a:sy n="86" d="100"/>
        </p:scale>
        <p:origin x="562" y="67"/>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tableStyles" Target="tableStyles.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0" name=""/>
        <p:cNvGrpSpPr/>
        <p:nvPr/>
      </p:nvGrpSpPr>
      <p:grpSpPr>
        <a:xfrm>
          <a:off x="0" y="0"/>
          <a:ext cx="0" cy="0"/>
          <a:chOff x="0" y="0"/>
          <a:chExt cx="0" cy="0"/>
        </a:xfrm>
      </p:grpSpPr>
      <p:sp>
        <p:nvSpPr>
          <p:cNvPr id="1048684"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85"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86"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87"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88"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89"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31" name=""/>
        <p:cNvGrpSpPr/>
        <p:nvPr/>
      </p:nvGrpSpPr>
      <p:grpSpPr>
        <a:xfrm>
          <a:off x="0" y="0"/>
          <a:ext cx="0" cy="0"/>
          <a:chOff x="0" y="0"/>
          <a:chExt cx="0" cy="0"/>
        </a:xfrm>
      </p:grpSpPr>
      <p:sp>
        <p:nvSpPr>
          <p:cNvPr id="1048587"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dirty="0" lang="en-US"/>
          </a:p>
        </p:txBody>
      </p:sp>
      <p:sp>
        <p:nvSpPr>
          <p:cNvPr id="1048588" name="Subtitle 2"/>
          <p:cNvSpPr>
            <a:spLocks noGrp="1"/>
          </p:cNvSpPr>
          <p:nvPr>
            <p:ph type="subTitle" idx="1"/>
          </p:nvPr>
        </p:nvSpPr>
        <p:spPr>
          <a:xfrm>
            <a:off x="684212" y="3843867"/>
            <a:ext cx="6400800" cy="1947333"/>
          </a:xfrm>
        </p:spPr>
        <p:txBody>
          <a:bodyPr anchor="t">
            <a:normAutofit/>
          </a:bodyPr>
          <a:lstStyle>
            <a:lvl1pPr algn="l" indent="0" marL="0">
              <a:buNone/>
              <a:defRPr sz="2100">
                <a:solidFill>
                  <a:schemeClr val="bg2">
                    <a:lumMod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endParaRPr dirty="0" lang="en-US"/>
          </a:p>
        </p:txBody>
      </p:sp>
      <p:sp>
        <p:nvSpPr>
          <p:cNvPr id="1048589"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590" name="Footer Placeholder 4"/>
          <p:cNvSpPr>
            <a:spLocks noGrp="1"/>
          </p:cNvSpPr>
          <p:nvPr>
            <p:ph type="ftr" sz="quarter" idx="11"/>
          </p:nvPr>
        </p:nvSpPr>
        <p:spPr/>
        <p:txBody>
          <a:bodyPr/>
          <a:p>
            <a:endParaRPr lang="en-IN"/>
          </a:p>
        </p:txBody>
      </p:sp>
      <p:sp>
        <p:nvSpPr>
          <p:cNvPr id="1048591" name="Slide Number Placeholder 5"/>
          <p:cNvSpPr>
            <a:spLocks noGrp="1"/>
          </p:cNvSpPr>
          <p:nvPr>
            <p:ph type="sldNum" sz="quarter" idx="12"/>
          </p:nvPr>
        </p:nvSpPr>
        <p:spPr/>
        <p:txBody>
          <a:bodyPr/>
          <a:p>
            <a:fld id="{8931BBBD-5982-4E2F-897E-6ED8F1FAD8FD}" type="slidenum">
              <a:rPr lang="en-IN" smtClean="0"/>
              <a:t>‹#›</a:t>
            </a:fld>
            <a:endParaRPr lang="en-IN"/>
          </a:p>
        </p:txBody>
      </p:sp>
      <p:cxnSp>
        <p:nvCxnSpPr>
          <p:cNvPr id="3145733" name="Straight Connector 15"/>
          <p:cNvCxnSpPr>
            <a:cxnSpLocks/>
          </p:cNvCxnSpPr>
          <p:nvPr/>
        </p:nvCxnSpPr>
        <p:spPr>
          <a:xfrm flipH="1">
            <a:off x="8228012" y="8467"/>
            <a:ext cx="3810000" cy="3810000"/>
          </a:xfrm>
          <a:prstGeom prst="line"/>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45734" name="Straight Connector 16"/>
          <p:cNvCxnSpPr>
            <a:cxnSpLocks/>
          </p:cNvCxnSpPr>
          <p:nvPr/>
        </p:nvCxnSpPr>
        <p:spPr>
          <a:xfrm flipH="1">
            <a:off x="6108170" y="91545"/>
            <a:ext cx="6080655" cy="6080655"/>
          </a:xfrm>
          <a:prstGeom prst="line"/>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45735" name="Straight Connector 18"/>
          <p:cNvCxnSpPr>
            <a:cxnSpLocks/>
          </p:cNvCxnSpPr>
          <p:nvPr/>
        </p:nvCxnSpPr>
        <p:spPr>
          <a:xfrm flipH="1">
            <a:off x="7235825" y="228600"/>
            <a:ext cx="4953000" cy="4953000"/>
          </a:xfrm>
          <a:prstGeom prst="line"/>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45736" name="Straight Connector 20"/>
          <p:cNvCxnSpPr>
            <a:cxnSpLocks/>
          </p:cNvCxnSpPr>
          <p:nvPr/>
        </p:nvCxnSpPr>
        <p:spPr>
          <a:xfrm flipH="1">
            <a:off x="7335837" y="32278"/>
            <a:ext cx="4852989" cy="4852989"/>
          </a:xfrm>
          <a:prstGeom prst="line"/>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45737" name="Straight Connector 22"/>
          <p:cNvCxnSpPr>
            <a:cxnSpLocks/>
          </p:cNvCxnSpPr>
          <p:nvPr/>
        </p:nvCxnSpPr>
        <p:spPr>
          <a:xfrm flipH="1">
            <a:off x="7845426" y="609601"/>
            <a:ext cx="4343399" cy="4343399"/>
          </a:xfrm>
          <a:prstGeom prst="line"/>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3" name=""/>
        <p:cNvGrpSpPr/>
        <p:nvPr/>
      </p:nvGrpSpPr>
      <p:grpSpPr>
        <a:xfrm>
          <a:off x="0" y="0"/>
          <a:ext cx="0" cy="0"/>
          <a:chOff x="0" y="0"/>
          <a:chExt cx="0" cy="0"/>
        </a:xfrm>
      </p:grpSpPr>
      <p:sp>
        <p:nvSpPr>
          <p:cNvPr id="1048648" name="Title 1"/>
          <p:cNvSpPr>
            <a:spLocks noGrp="1"/>
          </p:cNvSpPr>
          <p:nvPr>
            <p:ph type="title"/>
          </p:nvPr>
        </p:nvSpPr>
        <p:spPr/>
        <p:txBody>
          <a:bodyPr/>
          <a:p>
            <a:r>
              <a:rPr lang="en-US"/>
              <a:t>Click to edit Master title style</a:t>
            </a:r>
            <a:endParaRPr dirty="0" lang="en-US"/>
          </a:p>
        </p:txBody>
      </p:sp>
      <p:sp>
        <p:nvSpPr>
          <p:cNvPr id="1048649" name="Content Placeholder 2"/>
          <p:cNvSpPr>
            <a:spLocks noGrp="1"/>
          </p:cNvSpPr>
          <p:nvPr>
            <p:ph idx="1"/>
          </p:nvPr>
        </p:nvSpPr>
        <p:spPr/>
        <p:txBody>
          <a:bodyPr anchor="ct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50"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51" name="Footer Placeholder 4"/>
          <p:cNvSpPr>
            <a:spLocks noGrp="1"/>
          </p:cNvSpPr>
          <p:nvPr>
            <p:ph type="ftr" sz="quarter" idx="11"/>
          </p:nvPr>
        </p:nvSpPr>
        <p:spPr/>
        <p:txBody>
          <a:bodyPr/>
          <a:p>
            <a:endParaRPr lang="en-IN"/>
          </a:p>
        </p:txBody>
      </p:sp>
      <p:sp>
        <p:nvSpPr>
          <p:cNvPr id="1048652" name="Slide Number Placeholder 5"/>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39" name=""/>
        <p:cNvGrpSpPr/>
        <p:nvPr/>
      </p:nvGrpSpPr>
      <p:grpSpPr>
        <a:xfrm>
          <a:off x="0" y="0"/>
          <a:ext cx="0" cy="0"/>
          <a:chOff x="0" y="0"/>
          <a:chExt cx="0" cy="0"/>
        </a:xfrm>
      </p:grpSpPr>
      <p:sp>
        <p:nvSpPr>
          <p:cNvPr id="1048622" name="Title 1"/>
          <p:cNvSpPr>
            <a:spLocks noGrp="1"/>
          </p:cNvSpPr>
          <p:nvPr>
            <p:ph type="title"/>
          </p:nvPr>
        </p:nvSpPr>
        <p:spPr>
          <a:xfrm>
            <a:off x="684211" y="2006600"/>
            <a:ext cx="8534401" cy="2281600"/>
          </a:xfrm>
        </p:spPr>
        <p:txBody>
          <a:bodyPr anchor="b">
            <a:normAutofit/>
          </a:bodyPr>
          <a:lstStyle>
            <a:lvl1pPr algn="l">
              <a:defRPr b="0" cap="all" sz="3600"/>
            </a:lvl1pPr>
          </a:lstStyle>
          <a:p>
            <a:r>
              <a:rPr lang="en-US"/>
              <a:t>Click to edit Master title style</a:t>
            </a:r>
            <a:endParaRPr dirty="0" lang="en-US"/>
          </a:p>
        </p:txBody>
      </p:sp>
      <p:sp>
        <p:nvSpPr>
          <p:cNvPr id="1048623" name="Text Placeholder 2"/>
          <p:cNvSpPr>
            <a:spLocks noGrp="1"/>
          </p:cNvSpPr>
          <p:nvPr>
            <p:ph type="body" idx="1"/>
          </p:nvPr>
        </p:nvSpPr>
        <p:spPr>
          <a:xfrm>
            <a:off x="684213" y="4495800"/>
            <a:ext cx="8534400" cy="1498600"/>
          </a:xfrm>
        </p:spPr>
        <p:txBody>
          <a:bodyPr anchor="t">
            <a:normAutofit/>
          </a:bodyPr>
          <a:lstStyle>
            <a:lvl1pPr algn="l" indent="0" marL="0">
              <a:buNone/>
              <a:defRPr sz="1800">
                <a:solidFill>
                  <a:schemeClr val="bg2">
                    <a:lumMod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24"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25" name="Footer Placeholder 4"/>
          <p:cNvSpPr>
            <a:spLocks noGrp="1"/>
          </p:cNvSpPr>
          <p:nvPr>
            <p:ph type="ftr" sz="quarter" idx="11"/>
          </p:nvPr>
        </p:nvSpPr>
        <p:spPr/>
        <p:txBody>
          <a:bodyPr/>
          <a:p>
            <a:endParaRPr lang="en-IN"/>
          </a:p>
        </p:txBody>
      </p:sp>
      <p:sp>
        <p:nvSpPr>
          <p:cNvPr id="1048626" name="Slide Number Placeholder 5"/>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5" name=""/>
        <p:cNvGrpSpPr/>
        <p:nvPr/>
      </p:nvGrpSpPr>
      <p:grpSpPr>
        <a:xfrm>
          <a:off x="0" y="0"/>
          <a:ext cx="0" cy="0"/>
          <a:chOff x="0" y="0"/>
          <a:chExt cx="0" cy="0"/>
        </a:xfrm>
      </p:grpSpPr>
      <p:sp>
        <p:nvSpPr>
          <p:cNvPr id="1048659" name="Title 1"/>
          <p:cNvSpPr>
            <a:spLocks noGrp="1"/>
          </p:cNvSpPr>
          <p:nvPr>
            <p:ph type="title"/>
          </p:nvPr>
        </p:nvSpPr>
        <p:spPr/>
        <p:txBody>
          <a:bodyPr/>
          <a:p>
            <a:r>
              <a:rPr lang="en-US"/>
              <a:t>Click to edit Master title style</a:t>
            </a:r>
            <a:endParaRPr dirty="0" lang="en-US"/>
          </a:p>
        </p:txBody>
      </p:sp>
      <p:sp>
        <p:nvSpPr>
          <p:cNvPr id="1048660" name="Content Placeholder 2"/>
          <p:cNvSpPr>
            <a:spLocks noGrp="1"/>
          </p:cNvSpPr>
          <p:nvPr>
            <p:ph sz="half" idx="1"/>
          </p:nvPr>
        </p:nvSpPr>
        <p:spPr>
          <a:xfrm>
            <a:off x="684211" y="685800"/>
            <a:ext cx="4937655" cy="3615267"/>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61" name="Content Placeholder 3"/>
          <p:cNvSpPr>
            <a:spLocks noGrp="1"/>
          </p:cNvSpPr>
          <p:nvPr>
            <p:ph sz="half" idx="2"/>
          </p:nvPr>
        </p:nvSpPr>
        <p:spPr>
          <a:xfrm>
            <a:off x="5808133" y="685801"/>
            <a:ext cx="4934479" cy="3615266"/>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62" name="Date Placeholder 4"/>
          <p:cNvSpPr>
            <a:spLocks noGrp="1"/>
          </p:cNvSpPr>
          <p:nvPr>
            <p:ph type="dt" sz="half" idx="10"/>
          </p:nvPr>
        </p:nvSpPr>
        <p:spPr/>
        <p:txBody>
          <a:bodyPr/>
          <a:p>
            <a:fld id="{ABBC9B43-DC2E-4F36-B806-97F7B7CA3D1B}" type="datetimeFigureOut">
              <a:rPr lang="en-IN" smtClean="0"/>
              <a:t>31-12-2021</a:t>
            </a:fld>
            <a:endParaRPr lang="en-IN"/>
          </a:p>
        </p:txBody>
      </p:sp>
      <p:sp>
        <p:nvSpPr>
          <p:cNvPr id="1048663" name="Footer Placeholder 5"/>
          <p:cNvSpPr>
            <a:spLocks noGrp="1"/>
          </p:cNvSpPr>
          <p:nvPr>
            <p:ph type="ftr" sz="quarter" idx="11"/>
          </p:nvPr>
        </p:nvSpPr>
        <p:spPr/>
        <p:txBody>
          <a:bodyPr/>
          <a:p>
            <a:endParaRPr lang="en-IN"/>
          </a:p>
        </p:txBody>
      </p:sp>
      <p:sp>
        <p:nvSpPr>
          <p:cNvPr id="1048664" name="Slide Number Placeholder 6"/>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0" name=""/>
        <p:cNvGrpSpPr/>
        <p:nvPr/>
      </p:nvGrpSpPr>
      <p:grpSpPr>
        <a:xfrm>
          <a:off x="0" y="0"/>
          <a:ext cx="0" cy="0"/>
          <a:chOff x="0" y="0"/>
          <a:chExt cx="0" cy="0"/>
        </a:xfrm>
      </p:grpSpPr>
      <p:sp>
        <p:nvSpPr>
          <p:cNvPr id="1048627" name="Title 1"/>
          <p:cNvSpPr>
            <a:spLocks noGrp="1"/>
          </p:cNvSpPr>
          <p:nvPr>
            <p:ph type="title"/>
          </p:nvPr>
        </p:nvSpPr>
        <p:spPr/>
        <p:txBody>
          <a:bodyPr/>
          <a:p>
            <a:r>
              <a:rPr lang="en-US"/>
              <a:t>Click to edit Master title style</a:t>
            </a:r>
            <a:endParaRPr dirty="0" lang="en-US"/>
          </a:p>
        </p:txBody>
      </p:sp>
      <p:sp>
        <p:nvSpPr>
          <p:cNvPr id="1048628" name="Text Placeholder 2"/>
          <p:cNvSpPr>
            <a:spLocks noGrp="1"/>
          </p:cNvSpPr>
          <p:nvPr>
            <p:ph type="body" idx="1"/>
          </p:nvPr>
        </p:nvSpPr>
        <p:spPr>
          <a:xfrm>
            <a:off x="972080" y="685800"/>
            <a:ext cx="4649787" cy="576262"/>
          </a:xfrm>
        </p:spPr>
        <p:txBody>
          <a:bodyPr anchor="b">
            <a:noAutofit/>
          </a:bodyPr>
          <a:lstStyle>
            <a:lvl1pPr indent="0" marL="0">
              <a:buNone/>
              <a:defRPr b="0" sz="28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29" name="Content Placeholder 3"/>
          <p:cNvSpPr>
            <a:spLocks noGrp="1"/>
          </p:cNvSpPr>
          <p:nvPr>
            <p:ph sz="half" idx="2"/>
          </p:nvPr>
        </p:nvSpPr>
        <p:spPr>
          <a:xfrm>
            <a:off x="684211" y="1270529"/>
            <a:ext cx="4937655" cy="3030538"/>
          </a:xfrm>
        </p:spPr>
        <p:txBody>
          <a:bodyPr anchor="t">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30" name="Text Placeholder 4"/>
          <p:cNvSpPr>
            <a:spLocks noGrp="1"/>
          </p:cNvSpPr>
          <p:nvPr>
            <p:ph type="body" sz="quarter" idx="3"/>
          </p:nvPr>
        </p:nvSpPr>
        <p:spPr>
          <a:xfrm>
            <a:off x="6079066" y="685800"/>
            <a:ext cx="4665134" cy="576262"/>
          </a:xfrm>
        </p:spPr>
        <p:txBody>
          <a:bodyPr anchor="b">
            <a:noAutofit/>
          </a:bodyPr>
          <a:lstStyle>
            <a:lvl1pPr indent="0" marL="0">
              <a:buNone/>
              <a:defRPr b="0" sz="28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31" name="Content Placeholder 5"/>
          <p:cNvSpPr>
            <a:spLocks noGrp="1"/>
          </p:cNvSpPr>
          <p:nvPr>
            <p:ph sz="quarter" idx="4"/>
          </p:nvPr>
        </p:nvSpPr>
        <p:spPr>
          <a:xfrm>
            <a:off x="5806545" y="1262062"/>
            <a:ext cx="4929188" cy="3030538"/>
          </a:xfrm>
        </p:spPr>
        <p:txBody>
          <a:bodyPr anchor="t">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32" name="Date Placeholder 6"/>
          <p:cNvSpPr>
            <a:spLocks noGrp="1"/>
          </p:cNvSpPr>
          <p:nvPr>
            <p:ph type="dt" sz="half" idx="10"/>
          </p:nvPr>
        </p:nvSpPr>
        <p:spPr/>
        <p:txBody>
          <a:bodyPr/>
          <a:p>
            <a:fld id="{ABBC9B43-DC2E-4F36-B806-97F7B7CA3D1B}" type="datetimeFigureOut">
              <a:rPr lang="en-IN" smtClean="0"/>
              <a:t>31-12-2021</a:t>
            </a:fld>
            <a:endParaRPr lang="en-IN"/>
          </a:p>
        </p:txBody>
      </p:sp>
      <p:sp>
        <p:nvSpPr>
          <p:cNvPr id="1048633" name="Footer Placeholder 7"/>
          <p:cNvSpPr>
            <a:spLocks noGrp="1"/>
          </p:cNvSpPr>
          <p:nvPr>
            <p:ph type="ftr" sz="quarter" idx="11"/>
          </p:nvPr>
        </p:nvSpPr>
        <p:spPr/>
        <p:txBody>
          <a:bodyPr/>
          <a:p>
            <a:endParaRPr lang="en-IN"/>
          </a:p>
        </p:txBody>
      </p:sp>
      <p:sp>
        <p:nvSpPr>
          <p:cNvPr id="1048634" name="Slide Number Placeholder 8"/>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3" name=""/>
        <p:cNvGrpSpPr/>
        <p:nvPr/>
      </p:nvGrpSpPr>
      <p:grpSpPr>
        <a:xfrm>
          <a:off x="0" y="0"/>
          <a:ext cx="0" cy="0"/>
          <a:chOff x="0" y="0"/>
          <a:chExt cx="0" cy="0"/>
        </a:xfrm>
      </p:grpSpPr>
      <p:sp>
        <p:nvSpPr>
          <p:cNvPr id="1048595" name="Title 1"/>
          <p:cNvSpPr>
            <a:spLocks noGrp="1"/>
          </p:cNvSpPr>
          <p:nvPr>
            <p:ph type="title"/>
          </p:nvPr>
        </p:nvSpPr>
        <p:spPr/>
        <p:txBody>
          <a:bodyPr/>
          <a:p>
            <a:r>
              <a:rPr lang="en-US"/>
              <a:t>Click to edit Master title style</a:t>
            </a:r>
            <a:endParaRPr dirty="0" lang="en-US"/>
          </a:p>
        </p:txBody>
      </p:sp>
      <p:sp>
        <p:nvSpPr>
          <p:cNvPr id="1048596" name="Date Placeholder 2"/>
          <p:cNvSpPr>
            <a:spLocks noGrp="1"/>
          </p:cNvSpPr>
          <p:nvPr>
            <p:ph type="dt" sz="half" idx="10"/>
          </p:nvPr>
        </p:nvSpPr>
        <p:spPr/>
        <p:txBody>
          <a:bodyPr/>
          <a:p>
            <a:fld id="{ABBC9B43-DC2E-4F36-B806-97F7B7CA3D1B}" type="datetimeFigureOut">
              <a:rPr lang="en-IN" smtClean="0"/>
              <a:t>31-12-2021</a:t>
            </a:fld>
            <a:endParaRPr lang="en-IN"/>
          </a:p>
        </p:txBody>
      </p:sp>
      <p:sp>
        <p:nvSpPr>
          <p:cNvPr id="1048597" name="Footer Placeholder 3"/>
          <p:cNvSpPr>
            <a:spLocks noGrp="1"/>
          </p:cNvSpPr>
          <p:nvPr>
            <p:ph type="ftr" sz="quarter" idx="11"/>
          </p:nvPr>
        </p:nvSpPr>
        <p:spPr/>
        <p:txBody>
          <a:bodyPr/>
          <a:p>
            <a:endParaRPr lang="en-IN"/>
          </a:p>
        </p:txBody>
      </p:sp>
      <p:sp>
        <p:nvSpPr>
          <p:cNvPr id="1048598" name="Slide Number Placeholder 4"/>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6" name=""/>
        <p:cNvGrpSpPr/>
        <p:nvPr/>
      </p:nvGrpSpPr>
      <p:grpSpPr>
        <a:xfrm>
          <a:off x="0" y="0"/>
          <a:ext cx="0" cy="0"/>
          <a:chOff x="0" y="0"/>
          <a:chExt cx="0" cy="0"/>
        </a:xfrm>
      </p:grpSpPr>
      <p:sp>
        <p:nvSpPr>
          <p:cNvPr id="1048581" name="Date Placeholder 1"/>
          <p:cNvSpPr>
            <a:spLocks noGrp="1"/>
          </p:cNvSpPr>
          <p:nvPr>
            <p:ph type="dt" sz="half" idx="10"/>
          </p:nvPr>
        </p:nvSpPr>
        <p:spPr/>
        <p:txBody>
          <a:bodyPr/>
          <a:p>
            <a:fld id="{ABBC9B43-DC2E-4F36-B806-97F7B7CA3D1B}" type="datetimeFigureOut">
              <a:rPr lang="en-IN" smtClean="0"/>
              <a:t>31-12-2021</a:t>
            </a:fld>
            <a:endParaRPr lang="en-IN"/>
          </a:p>
        </p:txBody>
      </p:sp>
      <p:sp>
        <p:nvSpPr>
          <p:cNvPr id="1048582" name="Footer Placeholder 2"/>
          <p:cNvSpPr>
            <a:spLocks noGrp="1"/>
          </p:cNvSpPr>
          <p:nvPr>
            <p:ph type="ftr" sz="quarter" idx="11"/>
          </p:nvPr>
        </p:nvSpPr>
        <p:spPr/>
        <p:txBody>
          <a:bodyPr/>
          <a:p>
            <a:endParaRPr lang="en-IN"/>
          </a:p>
        </p:txBody>
      </p:sp>
      <p:sp>
        <p:nvSpPr>
          <p:cNvPr id="1048583" name="Slide Number Placeholder 3"/>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7" name=""/>
        <p:cNvGrpSpPr/>
        <p:nvPr/>
      </p:nvGrpSpPr>
      <p:grpSpPr>
        <a:xfrm>
          <a:off x="0" y="0"/>
          <a:ext cx="0" cy="0"/>
          <a:chOff x="0" y="0"/>
          <a:chExt cx="0" cy="0"/>
        </a:xfrm>
      </p:grpSpPr>
      <p:sp>
        <p:nvSpPr>
          <p:cNvPr id="1048673" name="Title 1"/>
          <p:cNvSpPr>
            <a:spLocks noGrp="1"/>
          </p:cNvSpPr>
          <p:nvPr>
            <p:ph type="title"/>
          </p:nvPr>
        </p:nvSpPr>
        <p:spPr>
          <a:xfrm>
            <a:off x="7085012" y="685800"/>
            <a:ext cx="3657600" cy="1371600"/>
          </a:xfrm>
        </p:spPr>
        <p:txBody>
          <a:bodyPr anchor="b">
            <a:normAutofit/>
          </a:bodyPr>
          <a:lstStyle>
            <a:lvl1pPr algn="l">
              <a:defRPr b="0" sz="2400"/>
            </a:lvl1pPr>
          </a:lstStyle>
          <a:p>
            <a:r>
              <a:rPr lang="en-US"/>
              <a:t>Click to edit Master title style</a:t>
            </a:r>
            <a:endParaRPr dirty="0" lang="en-US"/>
          </a:p>
        </p:txBody>
      </p:sp>
      <p:sp>
        <p:nvSpPr>
          <p:cNvPr id="1048674" name="Content Placeholder 2"/>
          <p:cNvSpPr>
            <a:spLocks noGrp="1"/>
          </p:cNvSpPr>
          <p:nvPr>
            <p:ph idx="1"/>
          </p:nvPr>
        </p:nvSpPr>
        <p:spPr>
          <a:xfrm>
            <a:off x="684212" y="685800"/>
            <a:ext cx="5943601" cy="5308600"/>
          </a:xfrm>
        </p:spPr>
        <p:txBody>
          <a:bodyPr anchor="ct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75" name="Text Placeholder 3"/>
          <p:cNvSpPr>
            <a:spLocks noGrp="1"/>
          </p:cNvSpPr>
          <p:nvPr>
            <p:ph type="body" sz="half" idx="2"/>
          </p:nvPr>
        </p:nvSpPr>
        <p:spPr>
          <a:xfrm>
            <a:off x="7085012" y="2209799"/>
            <a:ext cx="3657600" cy="2091267"/>
          </a:xfrm>
        </p:spPr>
        <p:txBody>
          <a:bodyPr anchor="t">
            <a:normAutofit/>
          </a:bodyPr>
          <a:lstStyle>
            <a:lvl1pP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76" name="Date Placeholder 4"/>
          <p:cNvSpPr>
            <a:spLocks noGrp="1"/>
          </p:cNvSpPr>
          <p:nvPr>
            <p:ph type="dt" sz="half" idx="10"/>
          </p:nvPr>
        </p:nvSpPr>
        <p:spPr/>
        <p:txBody>
          <a:bodyPr/>
          <a:p>
            <a:fld id="{ABBC9B43-DC2E-4F36-B806-97F7B7CA3D1B}" type="datetimeFigureOut">
              <a:rPr lang="en-IN" smtClean="0"/>
              <a:t>31-12-2021</a:t>
            </a:fld>
            <a:endParaRPr lang="en-IN"/>
          </a:p>
        </p:txBody>
      </p:sp>
      <p:sp>
        <p:nvSpPr>
          <p:cNvPr id="1048677" name="Footer Placeholder 5"/>
          <p:cNvSpPr>
            <a:spLocks noGrp="1"/>
          </p:cNvSpPr>
          <p:nvPr>
            <p:ph type="ftr" sz="quarter" idx="11"/>
          </p:nvPr>
        </p:nvSpPr>
        <p:spPr/>
        <p:txBody>
          <a:bodyPr/>
          <a:p>
            <a:endParaRPr lang="en-IN"/>
          </a:p>
        </p:txBody>
      </p:sp>
      <p:sp>
        <p:nvSpPr>
          <p:cNvPr id="1048678" name="Slide Number Placeholder 6"/>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37" name=""/>
        <p:cNvGrpSpPr/>
        <p:nvPr/>
      </p:nvGrpSpPr>
      <p:grpSpPr>
        <a:xfrm>
          <a:off x="0" y="0"/>
          <a:ext cx="0" cy="0"/>
          <a:chOff x="0" y="0"/>
          <a:chExt cx="0" cy="0"/>
        </a:xfrm>
      </p:grpSpPr>
      <p:sp>
        <p:nvSpPr>
          <p:cNvPr id="1048610" name="Title 1"/>
          <p:cNvSpPr>
            <a:spLocks noGrp="1"/>
          </p:cNvSpPr>
          <p:nvPr>
            <p:ph type="title"/>
          </p:nvPr>
        </p:nvSpPr>
        <p:spPr>
          <a:xfrm>
            <a:off x="4722812" y="1447800"/>
            <a:ext cx="6019800" cy="1143000"/>
          </a:xfrm>
        </p:spPr>
        <p:txBody>
          <a:bodyPr anchor="b">
            <a:normAutofit/>
          </a:bodyPr>
          <a:lstStyle>
            <a:lvl1pPr algn="l">
              <a:defRPr b="0" sz="2800"/>
            </a:lvl1pPr>
          </a:lstStyle>
          <a:p>
            <a:r>
              <a:rPr lang="en-US"/>
              <a:t>Click to edit Master title style</a:t>
            </a:r>
            <a:endParaRPr dirty="0" lang="en-US"/>
          </a:p>
        </p:txBody>
      </p:sp>
      <p:sp>
        <p:nvSpPr>
          <p:cNvPr id="1048611" name="Picture Placeholder 2"/>
          <p:cNvSpPr>
            <a:spLocks noChangeAspect="1" noGrp="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12" name="Text Placeholder 3"/>
          <p:cNvSpPr>
            <a:spLocks noGrp="1"/>
          </p:cNvSpPr>
          <p:nvPr>
            <p:ph type="body" sz="half" idx="2"/>
          </p:nvPr>
        </p:nvSpPr>
        <p:spPr>
          <a:xfrm>
            <a:off x="4722812" y="2777066"/>
            <a:ext cx="6021388" cy="2048933"/>
          </a:xfrm>
        </p:spPr>
        <p:txBody>
          <a:bodyPr anchor="t">
            <a:normAutofit/>
          </a:bodyPr>
          <a:lstStyle>
            <a:lvl1pP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13" name="Date Placeholder 4"/>
          <p:cNvSpPr>
            <a:spLocks noGrp="1"/>
          </p:cNvSpPr>
          <p:nvPr>
            <p:ph type="dt" sz="half" idx="10"/>
          </p:nvPr>
        </p:nvSpPr>
        <p:spPr/>
        <p:txBody>
          <a:bodyPr/>
          <a:p>
            <a:fld id="{ABBC9B43-DC2E-4F36-B806-97F7B7CA3D1B}" type="datetimeFigureOut">
              <a:rPr lang="en-IN" smtClean="0"/>
              <a:t>31-12-2021</a:t>
            </a:fld>
            <a:endParaRPr lang="en-IN"/>
          </a:p>
        </p:txBody>
      </p:sp>
      <p:sp>
        <p:nvSpPr>
          <p:cNvPr id="1048614" name="Footer Placeholder 5"/>
          <p:cNvSpPr>
            <a:spLocks noGrp="1"/>
          </p:cNvSpPr>
          <p:nvPr>
            <p:ph type="ftr" sz="quarter" idx="11"/>
          </p:nvPr>
        </p:nvSpPr>
        <p:spPr/>
        <p:txBody>
          <a:bodyPr/>
          <a:p>
            <a:endParaRPr lang="en-IN"/>
          </a:p>
        </p:txBody>
      </p:sp>
      <p:sp>
        <p:nvSpPr>
          <p:cNvPr id="1048615" name="Slide Number Placeholder 6"/>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44" name=""/>
        <p:cNvGrpSpPr/>
        <p:nvPr/>
      </p:nvGrpSpPr>
      <p:grpSpPr>
        <a:xfrm>
          <a:off x="0" y="0"/>
          <a:ext cx="0" cy="0"/>
          <a:chOff x="0" y="0"/>
          <a:chExt cx="0" cy="0"/>
        </a:xfrm>
      </p:grpSpPr>
      <p:sp>
        <p:nvSpPr>
          <p:cNvPr id="1048653" name="Title 1"/>
          <p:cNvSpPr>
            <a:spLocks noGrp="1"/>
          </p:cNvSpPr>
          <p:nvPr>
            <p:ph type="title"/>
          </p:nvPr>
        </p:nvSpPr>
        <p:spPr/>
        <p:txBody>
          <a:bodyPr/>
          <a:p>
            <a:r>
              <a:rPr lang="en-US"/>
              <a:t>Click to edit Master title style</a:t>
            </a:r>
            <a:endParaRPr dirty="0" lang="en-US"/>
          </a:p>
        </p:txBody>
      </p:sp>
      <p:sp>
        <p:nvSpPr>
          <p:cNvPr id="1048654" name="Picture Placeholder 2"/>
          <p:cNvSpPr>
            <a:spLocks noChangeAspect="1" noGrp="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55" name="Text Placeholder 9"/>
          <p:cNvSpPr>
            <a:spLocks noGrp="1"/>
          </p:cNvSpPr>
          <p:nvPr>
            <p:ph type="body" sz="quarter" idx="14"/>
          </p:nvPr>
        </p:nvSpPr>
        <p:spPr>
          <a:xfrm>
            <a:off x="914402" y="3843867"/>
            <a:ext cx="8304210" cy="457200"/>
          </a:xfrm>
        </p:spPr>
        <p:txBody>
          <a:bodyPr anchor="t">
            <a:normAutofit/>
          </a:bodyPr>
          <a:lstStyle>
            <a:lvl1pPr indent="0" marL="0">
              <a:buFontTx/>
              <a:buNone/>
              <a:defRPr sz="1600"/>
            </a:lvl1pPr>
            <a:lvl2pPr indent="0" marL="457200">
              <a:buFontTx/>
              <a:buNone/>
            </a:lvl2pPr>
            <a:lvl3pPr indent="0" marL="914400">
              <a:buFontTx/>
              <a:buNone/>
            </a:lvl3pPr>
            <a:lvl4pPr indent="0" marL="1371600">
              <a:buFontTx/>
              <a:buNone/>
            </a:lvl4pPr>
            <a:lvl5pPr indent="0" marL="1828800">
              <a:buFontTx/>
              <a:buNone/>
            </a:lvl5pPr>
          </a:lstStyle>
          <a:p>
            <a:pPr lvl="0"/>
            <a:r>
              <a:rPr lang="en-US"/>
              <a:t>Click to edit Master text styles</a:t>
            </a:r>
          </a:p>
        </p:txBody>
      </p:sp>
      <p:sp>
        <p:nvSpPr>
          <p:cNvPr id="1048656" name="Date Placeholder 2"/>
          <p:cNvSpPr>
            <a:spLocks noGrp="1"/>
          </p:cNvSpPr>
          <p:nvPr>
            <p:ph type="dt" sz="half" idx="10"/>
          </p:nvPr>
        </p:nvSpPr>
        <p:spPr/>
        <p:txBody>
          <a:bodyPr/>
          <a:p>
            <a:fld id="{ABBC9B43-DC2E-4F36-B806-97F7B7CA3D1B}" type="datetimeFigureOut">
              <a:rPr lang="en-IN" smtClean="0"/>
              <a:t>31-12-2021</a:t>
            </a:fld>
            <a:endParaRPr lang="en-IN"/>
          </a:p>
        </p:txBody>
      </p:sp>
      <p:sp>
        <p:nvSpPr>
          <p:cNvPr id="1048657" name="Footer Placeholder 3"/>
          <p:cNvSpPr>
            <a:spLocks noGrp="1"/>
          </p:cNvSpPr>
          <p:nvPr>
            <p:ph type="ftr" sz="quarter" idx="11"/>
          </p:nvPr>
        </p:nvSpPr>
        <p:spPr/>
        <p:txBody>
          <a:bodyPr/>
          <a:p>
            <a:endParaRPr lang="en-IN"/>
          </a:p>
        </p:txBody>
      </p:sp>
      <p:sp>
        <p:nvSpPr>
          <p:cNvPr id="1048658" name="Slide Number Placeholder 4"/>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36" name=""/>
        <p:cNvGrpSpPr/>
        <p:nvPr/>
      </p:nvGrpSpPr>
      <p:grpSpPr>
        <a:xfrm>
          <a:off x="0" y="0"/>
          <a:ext cx="0" cy="0"/>
          <a:chOff x="0" y="0"/>
          <a:chExt cx="0" cy="0"/>
        </a:xfrm>
      </p:grpSpPr>
      <p:sp>
        <p:nvSpPr>
          <p:cNvPr id="1048605" name="Title 1"/>
          <p:cNvSpPr>
            <a:spLocks noGrp="1"/>
          </p:cNvSpPr>
          <p:nvPr>
            <p:ph type="title"/>
          </p:nvPr>
        </p:nvSpPr>
        <p:spPr>
          <a:xfrm>
            <a:off x="684213" y="685800"/>
            <a:ext cx="10058400" cy="2743200"/>
          </a:xfrm>
        </p:spPr>
        <p:txBody>
          <a:bodyPr anchor="ctr">
            <a:normAutofit/>
          </a:bodyPr>
          <a:lstStyle>
            <a:lvl1pPr algn="l">
              <a:defRPr b="0" cap="all" sz="3200"/>
            </a:lvl1pPr>
          </a:lstStyle>
          <a:p>
            <a:r>
              <a:rPr lang="en-US"/>
              <a:t>Click to edit Master title style</a:t>
            </a:r>
            <a:endParaRPr dirty="0" lang="en-US"/>
          </a:p>
        </p:txBody>
      </p:sp>
      <p:sp>
        <p:nvSpPr>
          <p:cNvPr id="1048606" name="Text Placeholder 2"/>
          <p:cNvSpPr>
            <a:spLocks noGrp="1"/>
          </p:cNvSpPr>
          <p:nvPr>
            <p:ph type="body" idx="1"/>
          </p:nvPr>
        </p:nvSpPr>
        <p:spPr>
          <a:xfrm>
            <a:off x="684212" y="4114800"/>
            <a:ext cx="8535988" cy="1879600"/>
          </a:xfrm>
        </p:spPr>
        <p:txBody>
          <a:bodyPr anchor="ctr">
            <a:normAutofit/>
          </a:bodyPr>
          <a:lstStyle>
            <a:lvl1pPr algn="l" indent="0" marL="0">
              <a:buNone/>
              <a:defRPr sz="2000">
                <a:solidFill>
                  <a:schemeClr val="bg2">
                    <a:lumMod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07"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08" name="Footer Placeholder 4"/>
          <p:cNvSpPr>
            <a:spLocks noGrp="1"/>
          </p:cNvSpPr>
          <p:nvPr>
            <p:ph type="ftr" sz="quarter" idx="11"/>
          </p:nvPr>
        </p:nvSpPr>
        <p:spPr/>
        <p:txBody>
          <a:bodyPr/>
          <a:p>
            <a:endParaRPr lang="en-IN"/>
          </a:p>
        </p:txBody>
      </p:sp>
      <p:sp>
        <p:nvSpPr>
          <p:cNvPr id="1048609" name="Slide Number Placeholder 5"/>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42" name=""/>
        <p:cNvGrpSpPr/>
        <p:nvPr/>
      </p:nvGrpSpPr>
      <p:grpSpPr>
        <a:xfrm>
          <a:off x="0" y="0"/>
          <a:ext cx="0" cy="0"/>
          <a:chOff x="0" y="0"/>
          <a:chExt cx="0" cy="0"/>
        </a:xfrm>
      </p:grpSpPr>
      <p:sp>
        <p:nvSpPr>
          <p:cNvPr id="1048640" name="Title 1"/>
          <p:cNvSpPr>
            <a:spLocks noGrp="1"/>
          </p:cNvSpPr>
          <p:nvPr>
            <p:ph type="title"/>
          </p:nvPr>
        </p:nvSpPr>
        <p:spPr>
          <a:xfrm>
            <a:off x="1141411" y="685800"/>
            <a:ext cx="9144001" cy="2743200"/>
          </a:xfrm>
        </p:spPr>
        <p:txBody>
          <a:bodyPr anchor="ctr">
            <a:normAutofit/>
          </a:bodyPr>
          <a:lstStyle>
            <a:lvl1pPr algn="l">
              <a:defRPr b="0" cap="all" sz="3200">
                <a:solidFill>
                  <a:schemeClr val="tx1"/>
                </a:solidFill>
              </a:defRPr>
            </a:lvl1pPr>
          </a:lstStyle>
          <a:p>
            <a:r>
              <a:rPr lang="en-US"/>
              <a:t>Click to edit Master title style</a:t>
            </a:r>
            <a:endParaRPr dirty="0" lang="en-US"/>
          </a:p>
        </p:txBody>
      </p:sp>
      <p:sp>
        <p:nvSpPr>
          <p:cNvPr id="1048641" name="Text Placeholder 9"/>
          <p:cNvSpPr>
            <a:spLocks noGrp="1"/>
          </p:cNvSpPr>
          <p:nvPr>
            <p:ph type="body" sz="quarter" idx="13"/>
          </p:nvPr>
        </p:nvSpPr>
        <p:spPr>
          <a:xfrm>
            <a:off x="1446212" y="3429000"/>
            <a:ext cx="8534400" cy="381000"/>
          </a:xfrm>
        </p:spPr>
        <p:txBody>
          <a:bodyPr anchor="ctr"/>
          <a:lstStyle>
            <a:lvl1pPr indent="0" marL="0">
              <a:buFontTx/>
              <a:buNone/>
            </a:lvl1pPr>
            <a:lvl2pPr indent="0" marL="457200">
              <a:buFontTx/>
              <a:buNone/>
            </a:lvl2pPr>
            <a:lvl3pPr indent="0" marL="914400">
              <a:buFontTx/>
              <a:buNone/>
            </a:lvl3pPr>
            <a:lvl4pPr indent="0" marL="1371600">
              <a:buFontTx/>
              <a:buNone/>
            </a:lvl4pPr>
            <a:lvl5pPr indent="0" marL="1828800">
              <a:buFontTx/>
              <a:buNone/>
            </a:lvl5pPr>
          </a:lstStyle>
          <a:p>
            <a:pPr lvl="0"/>
            <a:r>
              <a:rPr lang="en-US"/>
              <a:t>Click to edit Master text styles</a:t>
            </a:r>
          </a:p>
        </p:txBody>
      </p:sp>
      <p:sp>
        <p:nvSpPr>
          <p:cNvPr id="1048642" name="Text Placeholder 2"/>
          <p:cNvSpPr>
            <a:spLocks noGrp="1"/>
          </p:cNvSpPr>
          <p:nvPr>
            <p:ph type="body" idx="1"/>
          </p:nvPr>
        </p:nvSpPr>
        <p:spPr>
          <a:xfrm>
            <a:off x="684213" y="4301067"/>
            <a:ext cx="8534400" cy="1684865"/>
          </a:xfrm>
        </p:spPr>
        <p:txBody>
          <a:bodyPr anchor="ctr">
            <a:normAutofit/>
          </a:bodyPr>
          <a:lstStyle>
            <a:lvl1pPr algn="l" indent="0" marL="0">
              <a:buNone/>
              <a:defRPr sz="2000">
                <a:solidFill>
                  <a:schemeClr val="bg2">
                    <a:lumMod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43"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44" name="Footer Placeholder 4"/>
          <p:cNvSpPr>
            <a:spLocks noGrp="1"/>
          </p:cNvSpPr>
          <p:nvPr>
            <p:ph type="ftr" sz="quarter" idx="11"/>
          </p:nvPr>
        </p:nvSpPr>
        <p:spPr/>
        <p:txBody>
          <a:bodyPr/>
          <a:p>
            <a:endParaRPr lang="en-IN"/>
          </a:p>
        </p:txBody>
      </p:sp>
      <p:sp>
        <p:nvSpPr>
          <p:cNvPr id="1048645" name="Slide Number Placeholder 5"/>
          <p:cNvSpPr>
            <a:spLocks noGrp="1"/>
          </p:cNvSpPr>
          <p:nvPr>
            <p:ph type="sldNum" sz="quarter" idx="12"/>
          </p:nvPr>
        </p:nvSpPr>
        <p:spPr/>
        <p:txBody>
          <a:bodyPr/>
          <a:p>
            <a:fld id="{8931BBBD-5982-4E2F-897E-6ED8F1FAD8FD}" type="slidenum">
              <a:rPr lang="en-IN" smtClean="0"/>
              <a:t>‹#›</a:t>
            </a:fld>
            <a:endParaRPr lang="en-IN"/>
          </a:p>
        </p:txBody>
      </p:sp>
      <p:sp>
        <p:nvSpPr>
          <p:cNvPr id="1048646" name="TextBox 13"/>
          <p:cNvSpPr txBox="1"/>
          <p:nvPr/>
        </p:nvSpPr>
        <p:spPr>
          <a:xfrm>
            <a:off x="531812" y="812222"/>
            <a:ext cx="609600" cy="584776"/>
          </a:xfrm>
          <a:prstGeom prst="rect"/>
        </p:spPr>
        <p:txBody>
          <a:bodyPr anchor="ctr" bIns="45720" lIns="91440" rIns="91440" rtlCol="0" tIns="45720" vert="horz">
            <a:noAutofit/>
          </a:bodyPr>
          <a:p>
            <a:pPr lvl="0"/>
            <a:r>
              <a:rPr dirty="0" sz="8000" lang="en-US">
                <a:solidFill>
                  <a:schemeClr val="tx1"/>
                </a:solidFill>
                <a:effectLst/>
              </a:rPr>
              <a:t>“</a:t>
            </a:r>
          </a:p>
        </p:txBody>
      </p:sp>
      <p:sp>
        <p:nvSpPr>
          <p:cNvPr id="1048647" name="TextBox 14"/>
          <p:cNvSpPr txBox="1"/>
          <p:nvPr/>
        </p:nvSpPr>
        <p:spPr>
          <a:xfrm>
            <a:off x="10285412" y="2768601"/>
            <a:ext cx="609600" cy="584776"/>
          </a:xfrm>
          <a:prstGeom prst="rect"/>
        </p:spPr>
        <p:txBody>
          <a:bodyPr anchor="ctr" bIns="45720" lIns="91440" rIns="91440" rtlCol="0" tIns="45720" vert="horz">
            <a:noAutofit/>
          </a:bodyPr>
          <a:p>
            <a:pPr algn="r" lvl="0"/>
            <a:r>
              <a:rPr dirty="0" sz="8000" lang="en-US">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35" name=""/>
        <p:cNvGrpSpPr/>
        <p:nvPr/>
      </p:nvGrpSpPr>
      <p:grpSpPr>
        <a:xfrm>
          <a:off x="0" y="0"/>
          <a:ext cx="0" cy="0"/>
          <a:chOff x="0" y="0"/>
          <a:chExt cx="0" cy="0"/>
        </a:xfrm>
      </p:grpSpPr>
      <p:sp>
        <p:nvSpPr>
          <p:cNvPr id="1048600" name="Title 1"/>
          <p:cNvSpPr>
            <a:spLocks noGrp="1"/>
          </p:cNvSpPr>
          <p:nvPr>
            <p:ph type="title"/>
          </p:nvPr>
        </p:nvSpPr>
        <p:spPr>
          <a:xfrm>
            <a:off x="684212" y="3429000"/>
            <a:ext cx="8534400" cy="1697400"/>
          </a:xfrm>
        </p:spPr>
        <p:txBody>
          <a:bodyPr anchor="b">
            <a:normAutofit/>
          </a:bodyPr>
          <a:lstStyle>
            <a:lvl1pPr algn="l">
              <a:defRPr b="0" cap="all" sz="3200"/>
            </a:lvl1pPr>
          </a:lstStyle>
          <a:p>
            <a:r>
              <a:rPr lang="en-US"/>
              <a:t>Click to edit Master title style</a:t>
            </a:r>
            <a:endParaRPr dirty="0" lang="en-US"/>
          </a:p>
        </p:txBody>
      </p:sp>
      <p:sp>
        <p:nvSpPr>
          <p:cNvPr id="1048601" name="Text Placeholder 2"/>
          <p:cNvSpPr>
            <a:spLocks noGrp="1"/>
          </p:cNvSpPr>
          <p:nvPr>
            <p:ph type="body" idx="1"/>
          </p:nvPr>
        </p:nvSpPr>
        <p:spPr>
          <a:xfrm>
            <a:off x="684211" y="5132981"/>
            <a:ext cx="8535990" cy="860400"/>
          </a:xfrm>
        </p:spPr>
        <p:txBody>
          <a:bodyPr anchor="t">
            <a:normAutofit/>
          </a:bodyPr>
          <a:lstStyle>
            <a:lvl1pPr algn="l" indent="0" marL="0">
              <a:buNone/>
              <a:defRPr sz="2000">
                <a:solidFill>
                  <a:schemeClr val="bg2">
                    <a:lumMod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02"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03" name="Footer Placeholder 4"/>
          <p:cNvSpPr>
            <a:spLocks noGrp="1"/>
          </p:cNvSpPr>
          <p:nvPr>
            <p:ph type="ftr" sz="quarter" idx="11"/>
          </p:nvPr>
        </p:nvSpPr>
        <p:spPr/>
        <p:txBody>
          <a:bodyPr/>
          <a:p>
            <a:endParaRPr lang="en-IN"/>
          </a:p>
        </p:txBody>
      </p:sp>
      <p:sp>
        <p:nvSpPr>
          <p:cNvPr id="1048604" name="Slide Number Placeholder 5"/>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46" name=""/>
        <p:cNvGrpSpPr/>
        <p:nvPr/>
      </p:nvGrpSpPr>
      <p:grpSpPr>
        <a:xfrm>
          <a:off x="0" y="0"/>
          <a:ext cx="0" cy="0"/>
          <a:chOff x="0" y="0"/>
          <a:chExt cx="0" cy="0"/>
        </a:xfrm>
      </p:grpSpPr>
      <p:sp>
        <p:nvSpPr>
          <p:cNvPr id="1048665" name="Title 1"/>
          <p:cNvSpPr>
            <a:spLocks noGrp="1"/>
          </p:cNvSpPr>
          <p:nvPr>
            <p:ph type="title"/>
          </p:nvPr>
        </p:nvSpPr>
        <p:spPr>
          <a:xfrm>
            <a:off x="1141413" y="685800"/>
            <a:ext cx="9144000" cy="2743200"/>
          </a:xfrm>
        </p:spPr>
        <p:txBody>
          <a:bodyPr anchor="ctr">
            <a:normAutofit/>
          </a:bodyPr>
          <a:lstStyle>
            <a:lvl1pPr algn="l">
              <a:defRPr b="0" cap="all" sz="3200">
                <a:solidFill>
                  <a:schemeClr val="tx1"/>
                </a:solidFill>
              </a:defRPr>
            </a:lvl1pPr>
          </a:lstStyle>
          <a:p>
            <a:r>
              <a:rPr lang="en-US"/>
              <a:t>Click to edit Master title style</a:t>
            </a:r>
            <a:endParaRPr dirty="0" lang="en-US"/>
          </a:p>
        </p:txBody>
      </p:sp>
      <p:sp>
        <p:nvSpPr>
          <p:cNvPr id="1048666" name="Text Placeholder 9"/>
          <p:cNvSpPr>
            <a:spLocks noGrp="1"/>
          </p:cNvSpPr>
          <p:nvPr>
            <p:ph type="body" sz="quarter" idx="13"/>
          </p:nvPr>
        </p:nvSpPr>
        <p:spPr>
          <a:xfrm>
            <a:off x="684212" y="3928534"/>
            <a:ext cx="8534401" cy="1049866"/>
          </a:xfrm>
        </p:spPr>
        <p:txBody>
          <a:bodyPr anchor="b" bIns="45720" lIns="91440" rIns="91440" rtlCol="0" tIns="45720" vert="horz">
            <a:normAutofit/>
          </a:bodyPr>
          <a:lstStyle>
            <a:lvl1pPr>
              <a:buNone/>
              <a:defRPr b="0" cap="all" dirty="0" sz="2400" lang="en-US">
                <a:ln w="3175" cmpd="sng">
                  <a:noFill/>
                </a:ln>
                <a:solidFill>
                  <a:schemeClr val="tx1"/>
                </a:solidFill>
                <a:effectLst/>
              </a:defRPr>
            </a:lvl1pPr>
          </a:lstStyle>
          <a:p>
            <a:pPr lvl="0" marL="0">
              <a:spcBef>
                <a:spcPct val="0"/>
              </a:spcBef>
              <a:buNone/>
            </a:pPr>
            <a:r>
              <a:rPr lang="en-US"/>
              <a:t>Click to edit Master text styles</a:t>
            </a:r>
          </a:p>
        </p:txBody>
      </p:sp>
      <p:sp>
        <p:nvSpPr>
          <p:cNvPr id="1048667" name="Text Placeholder 2"/>
          <p:cNvSpPr>
            <a:spLocks noGrp="1"/>
          </p:cNvSpPr>
          <p:nvPr>
            <p:ph type="body" idx="1"/>
          </p:nvPr>
        </p:nvSpPr>
        <p:spPr>
          <a:xfrm>
            <a:off x="684211" y="4978400"/>
            <a:ext cx="8534401" cy="1016000"/>
          </a:xfrm>
        </p:spPr>
        <p:txBody>
          <a:bodyPr anchor="t">
            <a:normAutofit/>
          </a:bodyPr>
          <a:lstStyle>
            <a:lvl1pPr algn="l" indent="0" marL="0">
              <a:buNone/>
              <a:defRPr sz="1800">
                <a:solidFill>
                  <a:schemeClr val="bg2">
                    <a:lumMod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68"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69" name="Footer Placeholder 4"/>
          <p:cNvSpPr>
            <a:spLocks noGrp="1"/>
          </p:cNvSpPr>
          <p:nvPr>
            <p:ph type="ftr" sz="quarter" idx="11"/>
          </p:nvPr>
        </p:nvSpPr>
        <p:spPr/>
        <p:txBody>
          <a:bodyPr/>
          <a:p>
            <a:endParaRPr lang="en-IN"/>
          </a:p>
        </p:txBody>
      </p:sp>
      <p:sp>
        <p:nvSpPr>
          <p:cNvPr id="1048670" name="Slide Number Placeholder 5"/>
          <p:cNvSpPr>
            <a:spLocks noGrp="1"/>
          </p:cNvSpPr>
          <p:nvPr>
            <p:ph type="sldNum" sz="quarter" idx="12"/>
          </p:nvPr>
        </p:nvSpPr>
        <p:spPr/>
        <p:txBody>
          <a:bodyPr/>
          <a:p>
            <a:fld id="{8931BBBD-5982-4E2F-897E-6ED8F1FAD8FD}" type="slidenum">
              <a:rPr lang="en-IN" smtClean="0"/>
              <a:t>‹#›</a:t>
            </a:fld>
            <a:endParaRPr lang="en-IN"/>
          </a:p>
        </p:txBody>
      </p:sp>
      <p:sp>
        <p:nvSpPr>
          <p:cNvPr id="1048671" name="TextBox 10"/>
          <p:cNvSpPr txBox="1"/>
          <p:nvPr/>
        </p:nvSpPr>
        <p:spPr>
          <a:xfrm>
            <a:off x="531812" y="812222"/>
            <a:ext cx="609600" cy="584776"/>
          </a:xfrm>
          <a:prstGeom prst="rect"/>
        </p:spPr>
        <p:txBody>
          <a:bodyPr anchor="ctr" bIns="45720" lIns="91440" rIns="91440" rtlCol="0" tIns="45720" vert="horz">
            <a:noAutofit/>
          </a:bodyPr>
          <a:p>
            <a:pPr lvl="0"/>
            <a:r>
              <a:rPr dirty="0" sz="8000" lang="en-US">
                <a:solidFill>
                  <a:schemeClr val="tx1"/>
                </a:solidFill>
                <a:effectLst/>
              </a:rPr>
              <a:t>“</a:t>
            </a:r>
          </a:p>
        </p:txBody>
      </p:sp>
      <p:sp>
        <p:nvSpPr>
          <p:cNvPr id="1048672" name="TextBox 11"/>
          <p:cNvSpPr txBox="1"/>
          <p:nvPr/>
        </p:nvSpPr>
        <p:spPr>
          <a:xfrm>
            <a:off x="10285412" y="2768601"/>
            <a:ext cx="609600" cy="584776"/>
          </a:xfrm>
          <a:prstGeom prst="rect"/>
        </p:spPr>
        <p:txBody>
          <a:bodyPr anchor="ctr" bIns="45720" lIns="91440" rIns="91440" rtlCol="0" tIns="45720" vert="horz">
            <a:noAutofit/>
          </a:bodyPr>
          <a:p>
            <a:pPr algn="r" lvl="0"/>
            <a:r>
              <a:rPr dirty="0" sz="8000" lang="en-US">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38" name=""/>
        <p:cNvGrpSpPr/>
        <p:nvPr/>
      </p:nvGrpSpPr>
      <p:grpSpPr>
        <a:xfrm>
          <a:off x="0" y="0"/>
          <a:ext cx="0" cy="0"/>
          <a:chOff x="0" y="0"/>
          <a:chExt cx="0" cy="0"/>
        </a:xfrm>
      </p:grpSpPr>
      <p:sp>
        <p:nvSpPr>
          <p:cNvPr id="1048616" name="Title 1"/>
          <p:cNvSpPr>
            <a:spLocks noGrp="1"/>
          </p:cNvSpPr>
          <p:nvPr>
            <p:ph type="title"/>
          </p:nvPr>
        </p:nvSpPr>
        <p:spPr>
          <a:xfrm>
            <a:off x="684213" y="685800"/>
            <a:ext cx="10058400" cy="2743200"/>
          </a:xfrm>
        </p:spPr>
        <p:txBody>
          <a:bodyPr anchor="ctr" bIns="45720" lIns="91440" rIns="91440" rtlCol="0" tIns="45720" vert="horz">
            <a:normAutofit/>
          </a:bodyPr>
          <a:lstStyle>
            <a:lvl1pPr>
              <a:defRPr b="0" dirty="0" lang="en-US"/>
            </a:lvl1pPr>
          </a:lstStyle>
          <a:p>
            <a:pPr lvl="0" marL="0"/>
            <a:r>
              <a:rPr lang="en-US"/>
              <a:t>Click to edit Master title style</a:t>
            </a:r>
            <a:endParaRPr dirty="0" lang="en-US"/>
          </a:p>
        </p:txBody>
      </p:sp>
      <p:sp>
        <p:nvSpPr>
          <p:cNvPr id="1048617" name="Text Placeholder 9"/>
          <p:cNvSpPr>
            <a:spLocks noGrp="1"/>
          </p:cNvSpPr>
          <p:nvPr>
            <p:ph type="body" sz="quarter" idx="13"/>
          </p:nvPr>
        </p:nvSpPr>
        <p:spPr>
          <a:xfrm>
            <a:off x="684212" y="3928534"/>
            <a:ext cx="8534400" cy="838200"/>
          </a:xfrm>
        </p:spPr>
        <p:txBody>
          <a:bodyPr anchor="b" bIns="45720" lIns="91440" rIns="91440" rtlCol="0" tIns="45720" vert="horz">
            <a:normAutofit/>
          </a:bodyPr>
          <a:lstStyle>
            <a:lvl1pPr>
              <a:buNone/>
              <a:defRPr b="0" cap="all" dirty="0" sz="2400" lang="en-US">
                <a:ln w="3175" cmpd="sng">
                  <a:noFill/>
                </a:ln>
                <a:solidFill>
                  <a:schemeClr val="tx1"/>
                </a:solidFill>
                <a:effectLst/>
              </a:defRPr>
            </a:lvl1pPr>
          </a:lstStyle>
          <a:p>
            <a:pPr lvl="0" marL="0">
              <a:spcBef>
                <a:spcPct val="0"/>
              </a:spcBef>
              <a:buNone/>
            </a:pPr>
            <a:r>
              <a:rPr lang="en-US"/>
              <a:t>Click to edit Master text styles</a:t>
            </a:r>
          </a:p>
        </p:txBody>
      </p:sp>
      <p:sp>
        <p:nvSpPr>
          <p:cNvPr id="1048618" name="Text Placeholder 2"/>
          <p:cNvSpPr>
            <a:spLocks noGrp="1"/>
          </p:cNvSpPr>
          <p:nvPr>
            <p:ph type="body" idx="1"/>
          </p:nvPr>
        </p:nvSpPr>
        <p:spPr>
          <a:xfrm>
            <a:off x="684211" y="4766732"/>
            <a:ext cx="8534401" cy="1227667"/>
          </a:xfrm>
        </p:spPr>
        <p:txBody>
          <a:bodyPr anchor="t">
            <a:normAutofit/>
          </a:bodyPr>
          <a:lstStyle>
            <a:lvl1pPr algn="l" indent="0" marL="0">
              <a:buNone/>
              <a:defRPr sz="1800">
                <a:solidFill>
                  <a:schemeClr val="bg2">
                    <a:lumMod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19"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20" name="Footer Placeholder 4"/>
          <p:cNvSpPr>
            <a:spLocks noGrp="1"/>
          </p:cNvSpPr>
          <p:nvPr>
            <p:ph type="ftr" sz="quarter" idx="11"/>
          </p:nvPr>
        </p:nvSpPr>
        <p:spPr/>
        <p:txBody>
          <a:bodyPr/>
          <a:p>
            <a:endParaRPr lang="en-IN"/>
          </a:p>
        </p:txBody>
      </p:sp>
      <p:sp>
        <p:nvSpPr>
          <p:cNvPr id="1048621" name="Slide Number Placeholder 5"/>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8" name=""/>
        <p:cNvGrpSpPr/>
        <p:nvPr/>
      </p:nvGrpSpPr>
      <p:grpSpPr>
        <a:xfrm>
          <a:off x="0" y="0"/>
          <a:ext cx="0" cy="0"/>
          <a:chOff x="0" y="0"/>
          <a:chExt cx="0" cy="0"/>
        </a:xfrm>
      </p:grpSpPr>
      <p:sp>
        <p:nvSpPr>
          <p:cNvPr id="1048679" name="Title 1"/>
          <p:cNvSpPr>
            <a:spLocks noGrp="1"/>
          </p:cNvSpPr>
          <p:nvPr>
            <p:ph type="title"/>
          </p:nvPr>
        </p:nvSpPr>
        <p:spPr/>
        <p:txBody>
          <a:bodyPr/>
          <a:lstStyle>
            <a:lvl1pPr algn="l"/>
          </a:lstStyle>
          <a:p>
            <a:r>
              <a:rPr lang="en-US"/>
              <a:t>Click to edit Master title style</a:t>
            </a:r>
            <a:endParaRPr dirty="0" lang="en-US"/>
          </a:p>
        </p:txBody>
      </p:sp>
      <p:sp>
        <p:nvSpPr>
          <p:cNvPr id="1048680" name="Vertical Text Placeholder 2"/>
          <p:cNvSpPr>
            <a:spLocks noGrp="1"/>
          </p:cNvSpPr>
          <p:nvPr>
            <p:ph type="body" orient="vert" idx="1"/>
          </p:nvPr>
        </p:nvSpPr>
        <p:spPr/>
        <p:txBody>
          <a:bodyPr anchor="t"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81"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82" name="Footer Placeholder 4"/>
          <p:cNvSpPr>
            <a:spLocks noGrp="1"/>
          </p:cNvSpPr>
          <p:nvPr>
            <p:ph type="ftr" sz="quarter" idx="11"/>
          </p:nvPr>
        </p:nvSpPr>
        <p:spPr/>
        <p:txBody>
          <a:bodyPr/>
          <a:p>
            <a:endParaRPr lang="en-IN"/>
          </a:p>
        </p:txBody>
      </p:sp>
      <p:sp>
        <p:nvSpPr>
          <p:cNvPr id="1048683" name="Slide Number Placeholder 5"/>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1" name=""/>
        <p:cNvGrpSpPr/>
        <p:nvPr/>
      </p:nvGrpSpPr>
      <p:grpSpPr>
        <a:xfrm>
          <a:off x="0" y="0"/>
          <a:ext cx="0" cy="0"/>
          <a:chOff x="0" y="0"/>
          <a:chExt cx="0" cy="0"/>
        </a:xfrm>
      </p:grpSpPr>
      <p:sp>
        <p:nvSpPr>
          <p:cNvPr id="1048635" name="Vertical Title 1"/>
          <p:cNvSpPr>
            <a:spLocks noGrp="1"/>
          </p:cNvSpPr>
          <p:nvPr>
            <p:ph type="title" orient="vert"/>
          </p:nvPr>
        </p:nvSpPr>
        <p:spPr>
          <a:xfrm>
            <a:off x="8685212" y="685800"/>
            <a:ext cx="2057400" cy="4572000"/>
          </a:xfrm>
        </p:spPr>
        <p:txBody>
          <a:bodyPr vert="eaVert"/>
          <a:p>
            <a:r>
              <a:rPr lang="en-US"/>
              <a:t>Click to edit Master title style</a:t>
            </a:r>
            <a:endParaRPr dirty="0" lang="en-US"/>
          </a:p>
        </p:txBody>
      </p:sp>
      <p:sp>
        <p:nvSpPr>
          <p:cNvPr id="1048636" name="Vertical Text Placeholder 2"/>
          <p:cNvSpPr>
            <a:spLocks noGrp="1"/>
          </p:cNvSpPr>
          <p:nvPr>
            <p:ph type="body" orient="vert" idx="1"/>
          </p:nvPr>
        </p:nvSpPr>
        <p:spPr>
          <a:xfrm>
            <a:off x="685800" y="685800"/>
            <a:ext cx="7823200" cy="5308600"/>
          </a:xfrm>
        </p:spPr>
        <p:txBody>
          <a:bodyPr anchor="t"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37" name="Date Placeholder 3"/>
          <p:cNvSpPr>
            <a:spLocks noGrp="1"/>
          </p:cNvSpPr>
          <p:nvPr>
            <p:ph type="dt" sz="half" idx="10"/>
          </p:nvPr>
        </p:nvSpPr>
        <p:spPr/>
        <p:txBody>
          <a:bodyPr/>
          <a:p>
            <a:fld id="{ABBC9B43-DC2E-4F36-B806-97F7B7CA3D1B}" type="datetimeFigureOut">
              <a:rPr lang="en-IN" smtClean="0"/>
              <a:t>31-12-2021</a:t>
            </a:fld>
            <a:endParaRPr lang="en-IN"/>
          </a:p>
        </p:txBody>
      </p:sp>
      <p:sp>
        <p:nvSpPr>
          <p:cNvPr id="1048638" name="Footer Placeholder 4"/>
          <p:cNvSpPr>
            <a:spLocks noGrp="1"/>
          </p:cNvSpPr>
          <p:nvPr>
            <p:ph type="ftr" sz="quarter" idx="11"/>
          </p:nvPr>
        </p:nvSpPr>
        <p:spPr/>
        <p:txBody>
          <a:bodyPr/>
          <a:p>
            <a:endParaRPr lang="en-IN"/>
          </a:p>
        </p:txBody>
      </p:sp>
      <p:sp>
        <p:nvSpPr>
          <p:cNvPr id="1048639" name="Slide Number Placeholder 5"/>
          <p:cNvSpPr>
            <a:spLocks noGrp="1"/>
          </p:cNvSpPr>
          <p:nvPr>
            <p:ph type="sldNum" sz="quarter" idx="12"/>
          </p:nvPr>
        </p:nvSpPr>
        <p:spPr/>
        <p:txBody>
          <a:bodyPr/>
          <a:p>
            <a:fld id="{8931BBBD-5982-4E2F-897E-6ED8F1FAD8FD}"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7" name=""/>
        <p:cNvGrpSpPr/>
        <p:nvPr/>
      </p:nvGrpSpPr>
      <p:grpSpPr>
        <a:xfrm>
          <a:off x="0" y="0"/>
          <a:ext cx="0" cy="0"/>
          <a:chOff x="0" y="0"/>
          <a:chExt cx="0" cy="0"/>
        </a:xfrm>
      </p:grpSpPr>
      <p:grpSp>
        <p:nvGrpSpPr>
          <p:cNvPr id="8" name="Group 6"/>
          <p:cNvGrpSpPr/>
          <p:nvPr/>
        </p:nvGrpSpPr>
        <p:grpSpPr>
          <a:xfrm>
            <a:off x="9206969" y="2963333"/>
            <a:ext cx="2981858" cy="3208867"/>
            <a:chOff x="9206969" y="2963333"/>
            <a:chExt cx="2981858" cy="3208867"/>
          </a:xfrm>
        </p:grpSpPr>
        <p:cxnSp>
          <p:nvCxnSpPr>
            <p:cNvPr id="3145728" name="Straight Connector 7"/>
            <p:cNvCxnSpPr>
              <a:cxnSpLocks/>
            </p:cNvCxnSpPr>
            <p:nvPr/>
          </p:nvCxnSpPr>
          <p:spPr>
            <a:xfrm flipH="1">
              <a:off x="11276012" y="2963333"/>
              <a:ext cx="912814" cy="912812"/>
            </a:xfrm>
            <a:prstGeom prst="line"/>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8"/>
            <p:cNvCxnSpPr>
              <a:cxnSpLocks/>
            </p:cNvCxnSpPr>
            <p:nvPr/>
          </p:nvCxnSpPr>
          <p:spPr>
            <a:xfrm flipH="1">
              <a:off x="9206969" y="3190344"/>
              <a:ext cx="2981857" cy="2981856"/>
            </a:xfrm>
            <a:prstGeom prst="line"/>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45730" name="Straight Connector 9"/>
            <p:cNvCxnSpPr>
              <a:cxnSpLocks/>
            </p:cNvCxnSpPr>
            <p:nvPr/>
          </p:nvCxnSpPr>
          <p:spPr>
            <a:xfrm flipH="1">
              <a:off x="10292292" y="3285067"/>
              <a:ext cx="1896534" cy="1896533"/>
            </a:xfrm>
            <a:prstGeom prst="line"/>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0"/>
            <p:cNvCxnSpPr>
              <a:cxnSpLocks/>
            </p:cNvCxnSpPr>
            <p:nvPr/>
          </p:nvCxnSpPr>
          <p:spPr>
            <a:xfrm flipH="1">
              <a:off x="10443103" y="3131080"/>
              <a:ext cx="1745722" cy="1745720"/>
            </a:xfrm>
            <a:prstGeom prst="line"/>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45732" name="Straight Connector 11"/>
            <p:cNvCxnSpPr>
              <a:cxnSpLocks/>
            </p:cNvCxnSpPr>
            <p:nvPr/>
          </p:nvCxnSpPr>
          <p:spPr>
            <a:xfrm flipH="1">
              <a:off x="10918826" y="3683001"/>
              <a:ext cx="1270001" cy="1269999"/>
            </a:xfrm>
            <a:prstGeom prst="line"/>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048576" name="Title Placeholder 1"/>
          <p:cNvSpPr>
            <a:spLocks noGrp="1"/>
          </p:cNvSpPr>
          <p:nvPr>
            <p:ph type="title"/>
          </p:nvPr>
        </p:nvSpPr>
        <p:spPr>
          <a:xfrm>
            <a:off x="684212" y="4487332"/>
            <a:ext cx="8534400" cy="1507067"/>
          </a:xfrm>
          <a:prstGeom prst="rect"/>
          <a:effectLst/>
        </p:spPr>
        <p:txBody>
          <a:bodyPr anchor="ctr" bIns="45720" lIns="91440" rIns="91440" rtlCol="0" tIns="45720" vert="horz">
            <a:normAutofit/>
          </a:bodyPr>
          <a:p>
            <a:r>
              <a:rPr lang="en-US"/>
              <a:t>Click to edit Master title style</a:t>
            </a:r>
            <a:endParaRPr dirty="0" lang="en-US"/>
          </a:p>
        </p:txBody>
      </p:sp>
      <p:sp>
        <p:nvSpPr>
          <p:cNvPr id="1048577" name="Text Placeholder 2"/>
          <p:cNvSpPr>
            <a:spLocks noGrp="1"/>
          </p:cNvSpPr>
          <p:nvPr>
            <p:ph type="body" idx="1"/>
          </p:nvPr>
        </p:nvSpPr>
        <p:spPr>
          <a:xfrm>
            <a:off x="684212" y="685800"/>
            <a:ext cx="8534400" cy="3615267"/>
          </a:xfrm>
          <a:prstGeom prst="rect"/>
        </p:spPr>
        <p:txBody>
          <a:bodyPr anchor="ct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78" name="Date Placeholder 3"/>
          <p:cNvSpPr>
            <a:spLocks noGrp="1"/>
          </p:cNvSpPr>
          <p:nvPr>
            <p:ph type="dt" sz="half" idx="2"/>
          </p:nvPr>
        </p:nvSpPr>
        <p:spPr>
          <a:xfrm>
            <a:off x="9904412" y="6172200"/>
            <a:ext cx="1600200" cy="365125"/>
          </a:xfrm>
          <a:prstGeom prst="rect"/>
        </p:spPr>
        <p:txBody>
          <a:bodyPr anchor="t" bIns="45720" lIns="91440" rIns="91440" rtlCol="0" tIns="45720" vert="horz"/>
          <a:lstStyle>
            <a:lvl1pPr algn="r">
              <a:defRPr b="0" sz="1000" i="0">
                <a:solidFill>
                  <a:schemeClr val="bg2">
                    <a:lumMod val="50000"/>
                  </a:schemeClr>
                </a:solidFill>
                <a:effectLst/>
                <a:latin typeface="+mn-lt"/>
              </a:defRPr>
            </a:lvl1pPr>
          </a:lstStyle>
          <a:p>
            <a:fld id="{ABBC9B43-DC2E-4F36-B806-97F7B7CA3D1B}" type="datetimeFigureOut">
              <a:rPr lang="en-IN" smtClean="0"/>
              <a:t>31-12-2021</a:t>
            </a:fld>
            <a:endParaRPr lang="en-IN"/>
          </a:p>
        </p:txBody>
      </p:sp>
      <p:sp>
        <p:nvSpPr>
          <p:cNvPr id="1048579" name="Footer Placeholder 4"/>
          <p:cNvSpPr>
            <a:spLocks noGrp="1"/>
          </p:cNvSpPr>
          <p:nvPr>
            <p:ph type="ftr" sz="quarter" idx="3"/>
          </p:nvPr>
        </p:nvSpPr>
        <p:spPr>
          <a:xfrm>
            <a:off x="684212" y="6172200"/>
            <a:ext cx="7543800" cy="365125"/>
          </a:xfrm>
          <a:prstGeom prst="rect"/>
        </p:spPr>
        <p:txBody>
          <a:bodyPr anchor="t" bIns="45720" lIns="91440" rIns="91440" rtlCol="0" tIns="45720" vert="horz"/>
          <a:lstStyle>
            <a:lvl1pPr algn="l">
              <a:defRPr b="0" sz="1000" i="0">
                <a:solidFill>
                  <a:schemeClr val="bg2">
                    <a:lumMod val="50000"/>
                  </a:schemeClr>
                </a:solidFill>
                <a:effectLst/>
                <a:latin typeface="+mn-lt"/>
              </a:defRPr>
            </a:lvl1pPr>
          </a:lstStyle>
          <a:p>
            <a:endParaRPr lang="en-IN"/>
          </a:p>
        </p:txBody>
      </p:sp>
      <p:sp>
        <p:nvSpPr>
          <p:cNvPr id="1048580" name="Slide Number Placeholder 5"/>
          <p:cNvSpPr>
            <a:spLocks noGrp="1"/>
          </p:cNvSpPr>
          <p:nvPr>
            <p:ph type="sldNum" sz="quarter" idx="4"/>
          </p:nvPr>
        </p:nvSpPr>
        <p:spPr>
          <a:xfrm>
            <a:off x="10363200" y="5578475"/>
            <a:ext cx="1142245" cy="669925"/>
          </a:xfrm>
          <a:prstGeom prst="rect"/>
        </p:spPr>
        <p:txBody>
          <a:bodyPr anchor="b" bIns="45720" lIns="91440" rIns="91440" rtlCol="0" tIns="45720" vert="horz"/>
          <a:lstStyle>
            <a:lvl1pPr algn="r">
              <a:defRPr b="0" sz="3200" i="0">
                <a:solidFill>
                  <a:schemeClr val="bg2">
                    <a:lumMod val="50000"/>
                  </a:schemeClr>
                </a:solidFill>
                <a:effectLst/>
                <a:latin typeface="+mn-lt"/>
              </a:defRPr>
            </a:lvl1pPr>
          </a:lstStyle>
          <a:p>
            <a:fld id="{8931BBBD-5982-4E2F-897E-6ED8F1FAD8FD}" type="slidenum">
              <a:rPr lang="en-IN" smtClean="0"/>
              <a:t>‹#›</a:t>
            </a:fld>
            <a:endParaRPr lang="en-IN"/>
          </a:p>
        </p:txBody>
      </p:sp>
    </p:spTree>
  </p:cSld>
  <p:clrMap accent1="accent1" accent2="accent2" accent3="accent3" accent4="accent4" accent5="accent5" accent6="accent6" bg1="dk1" bg2="dk2" tx1="lt1" tx2="lt2"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txStyles>
    <p:titleStyle>
      <a:lvl1pPr algn="l" defTabSz="457200" eaLnBrk="1" hangingPunct="1" latinLnBrk="0" rtl="0">
        <a:spcBef>
          <a:spcPct val="0"/>
        </a:spcBef>
        <a:buNone/>
        <a:defRPr cap="all" sz="3600" kern="1200">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285750" latinLnBrk="0" marL="285750" rtl="0">
        <a:spcBef>
          <a:spcPct val="20000"/>
        </a:spcBef>
        <a:spcAft>
          <a:spcPts val="600"/>
        </a:spcAft>
        <a:buClr>
          <a:schemeClr val="tx1"/>
        </a:buClr>
        <a:buSzPct val="80000"/>
        <a:buFont typeface="Wingdings 3" panose="05040102010807070707" pitchFamily="18" charset="2"/>
        <a:buChar char=""/>
        <a:defRPr cap="none" sz="2000" kern="1200">
          <a:solidFill>
            <a:schemeClr val="bg2">
              <a:lumMod val="75000"/>
            </a:schemeClr>
          </a:solidFill>
          <a:effectLst/>
          <a:latin typeface="+mn-lt"/>
          <a:ea typeface="+mn-ea"/>
          <a:cs typeface="+mn-cs"/>
        </a:defRPr>
      </a:lvl1pPr>
      <a:lvl2pPr algn="l" defTabSz="457200" eaLnBrk="1" hangingPunct="1" indent="-285750" latinLnBrk="0" marL="742950" rtl="0">
        <a:spcBef>
          <a:spcPct val="20000"/>
        </a:spcBef>
        <a:spcAft>
          <a:spcPts val="600"/>
        </a:spcAft>
        <a:buClr>
          <a:schemeClr val="tx1"/>
        </a:buClr>
        <a:buSzPct val="80000"/>
        <a:buFont typeface="Wingdings 3" panose="05040102010807070707" pitchFamily="18" charset="2"/>
        <a:buChar char=""/>
        <a:defRPr cap="none" sz="1800" kern="1200">
          <a:solidFill>
            <a:schemeClr val="bg2">
              <a:lumMod val="75000"/>
            </a:schemeClr>
          </a:solidFill>
          <a:effectLst/>
          <a:latin typeface="+mn-lt"/>
          <a:ea typeface="+mn-ea"/>
          <a:cs typeface="+mn-cs"/>
        </a:defRPr>
      </a:lvl2pPr>
      <a:lvl3pPr algn="l" defTabSz="457200" eaLnBrk="1" hangingPunct="1" indent="-285750" latinLnBrk="0" marL="1200150" rtl="0">
        <a:spcBef>
          <a:spcPct val="20000"/>
        </a:spcBef>
        <a:spcAft>
          <a:spcPts val="600"/>
        </a:spcAft>
        <a:buClr>
          <a:schemeClr val="tx1"/>
        </a:buClr>
        <a:buSzPct val="80000"/>
        <a:buFont typeface="Wingdings 3" panose="05040102010807070707" pitchFamily="18" charset="2"/>
        <a:buChar char=""/>
        <a:defRPr cap="none" sz="1600" kern="1200">
          <a:solidFill>
            <a:schemeClr val="bg2">
              <a:lumMod val="75000"/>
            </a:schemeClr>
          </a:solidFill>
          <a:effectLst/>
          <a:latin typeface="+mn-lt"/>
          <a:ea typeface="+mn-ea"/>
          <a:cs typeface="+mn-cs"/>
        </a:defRPr>
      </a:lvl3pPr>
      <a:lvl4pPr algn="l" defTabSz="457200" eaLnBrk="1" hangingPunct="1" indent="-171450" latinLnBrk="0" marL="1543050" rtl="0">
        <a:spcBef>
          <a:spcPct val="20000"/>
        </a:spcBef>
        <a:spcAft>
          <a:spcPts val="600"/>
        </a:spcAft>
        <a:buClr>
          <a:schemeClr val="tx1"/>
        </a:buClr>
        <a:buSzPct val="80000"/>
        <a:buFont typeface="Wingdings 3" panose="05040102010807070707" pitchFamily="18" charset="2"/>
        <a:buChar char=""/>
        <a:defRPr cap="none" sz="1400" kern="1200">
          <a:solidFill>
            <a:schemeClr val="bg2">
              <a:lumMod val="75000"/>
            </a:schemeClr>
          </a:solidFill>
          <a:effectLst/>
          <a:latin typeface="+mn-lt"/>
          <a:ea typeface="+mn-ea"/>
          <a:cs typeface="+mn-cs"/>
        </a:defRPr>
      </a:lvl4pPr>
      <a:lvl5pPr algn="l" defTabSz="457200" eaLnBrk="1" hangingPunct="1" indent="-171450" latinLnBrk="0" marL="2000250" rtl="0">
        <a:spcBef>
          <a:spcPct val="20000"/>
        </a:spcBef>
        <a:spcAft>
          <a:spcPts val="600"/>
        </a:spcAft>
        <a:buClr>
          <a:schemeClr val="tx1"/>
        </a:buClr>
        <a:buSzPct val="80000"/>
        <a:buFont typeface="Wingdings 3" panose="05040102010807070707" pitchFamily="18" charset="2"/>
        <a:buChar char=""/>
        <a:defRPr cap="none" sz="1400" kern="1200">
          <a:solidFill>
            <a:schemeClr val="bg2">
              <a:lumMod val="75000"/>
            </a:schemeClr>
          </a:solidFill>
          <a:effectLst/>
          <a:latin typeface="+mn-lt"/>
          <a:ea typeface="+mn-ea"/>
          <a:cs typeface="+mn-cs"/>
        </a:defRPr>
      </a:lvl5pPr>
      <a:lvl6pPr algn="l" defTabSz="457200" eaLnBrk="1" hangingPunct="1" indent="-228600" latinLnBrk="0" marL="2514600" rtl="0">
        <a:spcBef>
          <a:spcPct val="20000"/>
        </a:spcBef>
        <a:spcAft>
          <a:spcPts val="600"/>
        </a:spcAft>
        <a:buClr>
          <a:schemeClr val="tx1"/>
        </a:buClr>
        <a:buSzPct val="80000"/>
        <a:buFont typeface="Wingdings 3" panose="05040102010807070707" pitchFamily="18" charset="2"/>
        <a:buChar char=""/>
        <a:defRPr cap="none" sz="1400" kern="1200">
          <a:solidFill>
            <a:schemeClr val="bg2">
              <a:lumMod val="75000"/>
            </a:schemeClr>
          </a:solidFill>
          <a:effectLst/>
          <a:latin typeface="+mn-lt"/>
          <a:ea typeface="+mn-ea"/>
          <a:cs typeface="+mn-cs"/>
        </a:defRPr>
      </a:lvl6pPr>
      <a:lvl7pPr algn="l" defTabSz="457200" eaLnBrk="1" hangingPunct="1" indent="-228600" latinLnBrk="0" marL="2971800" rtl="0">
        <a:spcBef>
          <a:spcPct val="20000"/>
        </a:spcBef>
        <a:spcAft>
          <a:spcPts val="600"/>
        </a:spcAft>
        <a:buClr>
          <a:schemeClr val="tx1"/>
        </a:buClr>
        <a:buSzPct val="80000"/>
        <a:buFont typeface="Wingdings 3" panose="05040102010807070707" pitchFamily="18" charset="2"/>
        <a:buChar char=""/>
        <a:defRPr cap="none" sz="1400" kern="1200">
          <a:solidFill>
            <a:schemeClr val="bg2">
              <a:lumMod val="75000"/>
            </a:schemeClr>
          </a:solidFill>
          <a:effectLst/>
          <a:latin typeface="+mn-lt"/>
          <a:ea typeface="+mn-ea"/>
          <a:cs typeface="+mn-cs"/>
        </a:defRPr>
      </a:lvl7pPr>
      <a:lvl8pPr algn="l" defTabSz="457200" eaLnBrk="1" hangingPunct="1" indent="-228600" latinLnBrk="0" marL="3429000" rtl="0">
        <a:spcBef>
          <a:spcPct val="20000"/>
        </a:spcBef>
        <a:spcAft>
          <a:spcPts val="600"/>
        </a:spcAft>
        <a:buClr>
          <a:schemeClr val="tx1"/>
        </a:buClr>
        <a:buSzPct val="80000"/>
        <a:buFont typeface="Wingdings 3" panose="05040102010807070707" pitchFamily="18" charset="2"/>
        <a:buChar char=""/>
        <a:defRPr cap="none" sz="1400" kern="1200">
          <a:solidFill>
            <a:schemeClr val="bg2">
              <a:lumMod val="75000"/>
            </a:schemeClr>
          </a:solidFill>
          <a:effectLst/>
          <a:latin typeface="+mn-lt"/>
          <a:ea typeface="+mn-ea"/>
          <a:cs typeface="+mn-cs"/>
        </a:defRPr>
      </a:lvl8pPr>
      <a:lvl9pPr algn="l" defTabSz="457200" eaLnBrk="1" hangingPunct="1" indent="-228600" latinLnBrk="0" marL="3886200" rtl="0">
        <a:spcBef>
          <a:spcPct val="20000"/>
        </a:spcBef>
        <a:spcAft>
          <a:spcPts val="600"/>
        </a:spcAft>
        <a:buClr>
          <a:schemeClr val="tx1"/>
        </a:buClr>
        <a:buSzPct val="80000"/>
        <a:buFont typeface="Wingdings 3" panose="05040102010807070707" pitchFamily="18" charset="2"/>
        <a:buChar char=""/>
        <a:defRPr cap="none" sz="1400" kern="1200">
          <a:solidFill>
            <a:schemeClr val="bg2">
              <a:lumMod val="75000"/>
            </a:schemeClr>
          </a:solidFill>
          <a:effectLst/>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2" name="Title 1"/>
          <p:cNvSpPr>
            <a:spLocks noGrp="1"/>
          </p:cNvSpPr>
          <p:nvPr>
            <p:ph type="ctrTitle"/>
          </p:nvPr>
        </p:nvSpPr>
        <p:spPr>
          <a:xfrm>
            <a:off x="684212" y="685799"/>
            <a:ext cx="9533986" cy="1462597"/>
          </a:xfrm>
        </p:spPr>
        <p:txBody>
          <a:bodyPr>
            <a:normAutofit fontScale="90000"/>
          </a:bodyPr>
          <a:p>
            <a:r>
              <a:rPr b="1" dirty="0" lang="en-US"/>
              <a:t>ST.PAUL JUNIOR &amp; DEGREE COLLEGE</a:t>
            </a:r>
            <a:endParaRPr b="1" dirty="0" lang="en-IN"/>
          </a:p>
        </p:txBody>
      </p:sp>
      <p:sp>
        <p:nvSpPr>
          <p:cNvPr id="1048593" name="Subtitle 2"/>
          <p:cNvSpPr>
            <a:spLocks noGrp="1"/>
          </p:cNvSpPr>
          <p:nvPr>
            <p:ph type="subTitle" idx="1"/>
          </p:nvPr>
        </p:nvSpPr>
        <p:spPr>
          <a:xfrm>
            <a:off x="2024108" y="3195962"/>
            <a:ext cx="4607511" cy="1100830"/>
          </a:xfrm>
        </p:spPr>
        <p:txBody>
          <a:bodyPr>
            <a:normAutofit/>
          </a:bodyPr>
          <a:p>
            <a:r>
              <a:rPr b="1" dirty="0" sz="2400" lang="en-US">
                <a:highlight>
                  <a:srgbClr val="00FFFF"/>
                </a:highlight>
              </a:rPr>
              <a:t>                  TAXATION- III </a:t>
            </a:r>
          </a:p>
          <a:p>
            <a:r>
              <a:rPr b="1" dirty="0" sz="2400" lang="en-US">
                <a:highlight>
                  <a:srgbClr val="00FFFF"/>
                </a:highlight>
              </a:rPr>
              <a:t>                   DIRECT TAXES </a:t>
            </a:r>
            <a:endParaRPr b="1" dirty="0" sz="2400" lang="en-IN">
              <a:highlight>
                <a:srgbClr val="00FFFF"/>
              </a:highlight>
            </a:endParaRPr>
          </a:p>
        </p:txBody>
      </p:sp>
      <p:sp>
        <p:nvSpPr>
          <p:cNvPr id="1048594" name="TextBox 3"/>
          <p:cNvSpPr txBox="1"/>
          <p:nvPr/>
        </p:nvSpPr>
        <p:spPr>
          <a:xfrm>
            <a:off x="3551068" y="5078027"/>
            <a:ext cx="3755254" cy="646331"/>
          </a:xfrm>
          <a:prstGeom prst="rect"/>
          <a:noFill/>
        </p:spPr>
        <p:txBody>
          <a:bodyPr rtlCol="0" wrap="square">
            <a:spAutoFit/>
          </a:bodyPr>
          <a:p>
            <a:r>
              <a:rPr b="1" dirty="0" lang="en-US"/>
              <a:t>DINESH MOTWANI LECTURER</a:t>
            </a:r>
          </a:p>
          <a:p>
            <a:endParaRPr b="1" dirty="0"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99" name="Title 1"/>
          <p:cNvSpPr>
            <a:spLocks noGrp="1"/>
          </p:cNvSpPr>
          <p:nvPr>
            <p:ph type="title"/>
          </p:nvPr>
        </p:nvSpPr>
        <p:spPr>
          <a:xfrm>
            <a:off x="2672178" y="1349406"/>
            <a:ext cx="5956917" cy="1677879"/>
          </a:xfrm>
        </p:spPr>
        <p:txBody>
          <a:bodyPr/>
          <a:p>
            <a:r>
              <a:rPr b="1" dirty="0" lang="en-US"/>
              <a:t>CLUBBING OF INCOME </a:t>
            </a:r>
            <a:br>
              <a:rPr b="1" dirty="0" lang="en-US"/>
            </a:br>
            <a:r>
              <a:rPr b="1" dirty="0" lang="en-US"/>
              <a:t>       (SECTION 60-65)</a:t>
            </a:r>
            <a:endParaRPr b="1" dirty="0"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86" name="TextBox 1"/>
          <p:cNvSpPr txBox="1"/>
          <p:nvPr/>
        </p:nvSpPr>
        <p:spPr>
          <a:xfrm>
            <a:off x="1908699" y="1065320"/>
            <a:ext cx="6889072" cy="2580640"/>
          </a:xfrm>
          <a:prstGeom prst="rect"/>
          <a:noFill/>
        </p:spPr>
        <p:txBody>
          <a:bodyPr rtlCol="0" wrap="square">
            <a:spAutoFit/>
          </a:bodyPr>
          <a:p>
            <a:r>
              <a:rPr b="1" dirty="0" sz="2400" lang="en-US"/>
              <a:t>                   I</a:t>
            </a:r>
            <a:r>
              <a:rPr b="1" dirty="0" sz="2400" lang="en-IN"/>
              <a:t>NTRODUCTION</a:t>
            </a:r>
          </a:p>
          <a:p>
            <a:r>
              <a:rPr b="1" dirty="0" lang="en-IN"/>
              <a:t>Under section 60 Income arising to any person by virtue of any transfer of income assets remaining property of the person, who make the transfer , is deemed to be the Income of transferor and is taxable in his hands. It will not make any difference whether transfer is revocable or irrevocable or it was affected before or after the commencement of the Act. There is no exception to this rule , transfer under a settlement , trust, covenant, agreement or arrangement are also </a:t>
            </a:r>
            <a:r>
              <a:rPr b="1" dirty="0" lang="en-IN" err="1"/>
              <a:t>covred</a:t>
            </a:r>
            <a:r>
              <a:rPr b="1" dirty="0" lang="en-IN"/>
              <a:t> by this section.</a:t>
            </a:r>
            <a:endParaRPr b="1"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85" name="TextBox 2"/>
          <p:cNvSpPr txBox="1"/>
          <p:nvPr/>
        </p:nvSpPr>
        <p:spPr>
          <a:xfrm>
            <a:off x="2805343" y="133165"/>
            <a:ext cx="7368467" cy="4003041"/>
          </a:xfrm>
          <a:prstGeom prst="rect"/>
          <a:noFill/>
        </p:spPr>
        <p:txBody>
          <a:bodyPr rtlCol="0" wrap="square">
            <a:spAutoFit/>
          </a:bodyPr>
          <a:p>
            <a:r>
              <a:rPr b="1" dirty="0" sz="2400" lang="en-US"/>
              <a:t>         INCOMES TO BE CLUBBED </a:t>
            </a:r>
          </a:p>
          <a:p>
            <a:pPr indent="-457200" marL="457200">
              <a:buAutoNum type="arabicPeriod"/>
            </a:pPr>
            <a:r>
              <a:rPr b="1" dirty="0" sz="2400" lang="en-US"/>
              <a:t>REMUNERATION OF SPOUSE</a:t>
            </a:r>
          </a:p>
          <a:p>
            <a:pPr indent="-457200" marL="457200">
              <a:buAutoNum type="arabicPeriod"/>
            </a:pPr>
            <a:r>
              <a:rPr b="1" dirty="0" sz="2400" lang="en-US"/>
              <a:t>INCOME FROM ASSETS GIFTED TOSPOUSE</a:t>
            </a:r>
          </a:p>
          <a:p>
            <a:pPr indent="-457200" marL="457200">
              <a:buAutoNum type="arabicPeriod"/>
            </a:pPr>
            <a:r>
              <a:rPr b="1" dirty="0" sz="2400" lang="en-US"/>
              <a:t>INCOME FROM ASSETS GIFTED TO SON’SWIFE</a:t>
            </a:r>
          </a:p>
          <a:p>
            <a:pPr indent="-457200" marL="457200">
              <a:buAutoNum type="arabicPeriod"/>
            </a:pPr>
            <a:r>
              <a:rPr b="1" dirty="0" sz="2400" lang="en-US"/>
              <a:t>INCOME FROM ASSETS GIFTED TRANSFERRED FOR THE BENEFITS OF THE SPOUSE.</a:t>
            </a:r>
          </a:p>
          <a:p>
            <a:pPr indent="-457200" marL="457200">
              <a:buAutoNum type="arabicPeriod"/>
            </a:pPr>
            <a:r>
              <a:rPr b="1" dirty="0" sz="2400" lang="en-US"/>
              <a:t>INCOME FROM ASSETS TRANSFERRED FOR THE BENEFIT OF THE SON’S WIFE</a:t>
            </a:r>
          </a:p>
          <a:p>
            <a:pPr indent="-457200" marL="457200">
              <a:buAutoNum type="arabicPeriod"/>
            </a:pPr>
            <a:r>
              <a:rPr b="1" dirty="0" sz="2400" lang="en-US"/>
              <a:t>INCOME OF MINOR CHILD</a:t>
            </a:r>
          </a:p>
          <a:p>
            <a:pPr indent="-457200" marL="457200">
              <a:buAutoNum type="arabicPeriod"/>
            </a:pPr>
            <a:r>
              <a:rPr b="1" dirty="0" sz="2400" lang="en-US"/>
              <a:t>INCOME FROM OWN PROPERTY CONVERTED INTO PROPERTY OF HUF.  </a:t>
            </a:r>
            <a:endParaRPr b="1" dirty="0" sz="2400"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84" name="TextBox 2"/>
          <p:cNvSpPr txBox="1"/>
          <p:nvPr/>
        </p:nvSpPr>
        <p:spPr>
          <a:xfrm>
            <a:off x="1979720" y="985421"/>
            <a:ext cx="8336132" cy="1424940"/>
          </a:xfrm>
          <a:prstGeom prst="rect"/>
          <a:noFill/>
        </p:spPr>
        <p:txBody>
          <a:bodyPr rtlCol="0" wrap="square">
            <a:spAutoFit/>
          </a:bodyPr>
          <a:p>
            <a:r>
              <a:rPr b="1" dirty="0" lang="en-US"/>
              <a:t>ILLUSTRATION :1</a:t>
            </a:r>
          </a:p>
          <a:p>
            <a:r>
              <a:rPr dirty="0" lang="en-US" err="1"/>
              <a:t>Mrs</a:t>
            </a:r>
            <a:r>
              <a:rPr dirty="0" lang="en-US"/>
              <a:t> </a:t>
            </a:r>
            <a:r>
              <a:rPr dirty="0" lang="en-US" err="1"/>
              <a:t>Dilwala</a:t>
            </a:r>
            <a:r>
              <a:rPr dirty="0" lang="en-US"/>
              <a:t> who has </a:t>
            </a:r>
            <a:r>
              <a:rPr dirty="0" lang="en-US" err="1"/>
              <a:t>passedFY</a:t>
            </a:r>
            <a:r>
              <a:rPr dirty="0" lang="en-US"/>
              <a:t> Arts examination of the Mumbai university works as a </a:t>
            </a:r>
            <a:r>
              <a:rPr dirty="0" lang="en-US" err="1"/>
              <a:t>receiptionist</a:t>
            </a:r>
            <a:r>
              <a:rPr dirty="0" lang="en-US"/>
              <a:t> at her husband Dr, </a:t>
            </a:r>
            <a:r>
              <a:rPr dirty="0" lang="en-US" err="1"/>
              <a:t>Dilwala’s</a:t>
            </a:r>
            <a:r>
              <a:rPr dirty="0" lang="en-US"/>
              <a:t> heart clinic. </a:t>
            </a:r>
            <a:r>
              <a:rPr dirty="0" lang="en-US" err="1"/>
              <a:t>Dr.Dilwala</a:t>
            </a:r>
            <a:r>
              <a:rPr dirty="0" lang="en-US"/>
              <a:t> claims that her salary should not be clubbed with his professional income on the following grounds. </a:t>
            </a:r>
            <a:endParaRPr dirty="0"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lice">
  <a:themeElements>
    <a:clrScheme name="Slice">
      <a:dk1>
        <a:sysClr lastClr="000000" val="windowText"/>
      </a:dk1>
      <a:lt1>
        <a:sysClr lastClr="FFFFFF" val="window"/>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r="13500000" dist="12700">
              <a:srgbClr val="000000">
                <a:alpha val="45000"/>
              </a:srgbClr>
            </a:innerShdw>
          </a:effectLst>
        </a:effectStyle>
        <a:effectStyle>
          <a:effectLst>
            <a:outerShdw blurRad="50800" dir="5400000" dist="38100" rotWithShape="0">
              <a:srgbClr val="000000">
                <a:alpha val="46000"/>
              </a:srgbClr>
            </a:outerShdw>
          </a:effectLst>
          <a:scene3d>
            <a:camera prst="orthographicFront">
              <a:rot lat="0" lon="0" rev="0"/>
            </a:camera>
            <a:lightRig dir="t" rig="threeP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ST.PAUL JUNIOR &amp; DEGREE COLLEGE</dc:title>
  <dc:creator>dinesh motwani</dc:creator>
  <cp:lastModifiedBy>dinesh motwani</cp:lastModifiedBy>
  <dcterms:created xsi:type="dcterms:W3CDTF">2021-12-27T19:31:35Z</dcterms:created>
  <dcterms:modified xsi:type="dcterms:W3CDTF">2022-02-01T16:26:18Z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4b7b97392ece4fa9ad5603c6fb3f5006</vt:lpwstr>
  </property>
</Properties>
</file>